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5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5" r:id="rId10"/>
    <p:sldId id="266" r:id="rId11"/>
    <p:sldId id="267" r:id="rId12"/>
    <p:sldId id="264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544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" y="3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6/21/2016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0017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567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6/21/2016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1267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6/21/2016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943776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6/21/2016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6706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6/21/2016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460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Afbeelding-ko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6/21/2016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0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4526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6/21/2016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950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322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6/21/2016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5819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255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994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007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440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913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6/21/2016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2927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6/21/2016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4157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52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/>
              <a:t>Resist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virus</a:t>
            </a: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NL" dirty="0"/>
              <a:t>Gemaakt door:</a:t>
            </a:r>
          </a:p>
          <a:p>
            <a:r>
              <a:rPr lang="nl-NL" dirty="0"/>
              <a:t>	Niels, Coen, Jason, Tijmen, Melissa en Bente</a:t>
            </a:r>
          </a:p>
        </p:txBody>
      </p:sp>
    </p:spTree>
    <p:extLst>
      <p:ext uri="{BB962C8B-B14F-4D97-AF65-F5344CB8AC3E}">
        <p14:creationId xmlns:p14="http://schemas.microsoft.com/office/powerpoint/2010/main" val="929111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15976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87342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game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389611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Need for Font" panose="02000500000000000000" pitchFamily="2" charset="0"/>
              </a:rPr>
              <a:t>Game</a:t>
            </a:r>
            <a:endParaRPr lang="en-US" dirty="0">
              <a:latin typeface="Need for Font" panose="02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745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72526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34202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078" y="764373"/>
            <a:ext cx="10081844" cy="5671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28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Feedback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26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036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Player</a:t>
            </a:r>
            <a:r>
              <a:rPr lang="nl-NL" dirty="0"/>
              <a:t> feedback</a:t>
            </a:r>
            <a:br>
              <a:rPr lang="nl-NL" dirty="0"/>
            </a:br>
            <a:endParaRPr lang="nl-NL" dirty="0"/>
          </a:p>
        </p:txBody>
      </p:sp>
      <p:pic>
        <p:nvPicPr>
          <p:cNvPr id="11" name="Tijdelijke aanduiding voor inhoud 1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1295" y="394976"/>
            <a:ext cx="3615785" cy="3193569"/>
          </a:xfrm>
        </p:spPr>
      </p:pic>
      <p:pic>
        <p:nvPicPr>
          <p:cNvPr id="4" name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278" y="3761362"/>
            <a:ext cx="2961820" cy="2625518"/>
          </a:xfrm>
          <a:prstGeom prst="rect">
            <a:avLst/>
          </a:prstGeom>
        </p:spPr>
      </p:pic>
      <p:pic>
        <p:nvPicPr>
          <p:cNvPr id="6" name="Tijdelijke aanduiding voor inhoud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4233" y="3588545"/>
            <a:ext cx="2474280" cy="2645531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2649" y="1550907"/>
            <a:ext cx="4379891" cy="5048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076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Enemy</a:t>
            </a:r>
            <a:r>
              <a:rPr lang="nl-NL" dirty="0"/>
              <a:t> feedback</a:t>
            </a:r>
          </a:p>
        </p:txBody>
      </p:sp>
      <p:pic>
        <p:nvPicPr>
          <p:cNvPr id="8" name="Afbeelding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0672" y="2197817"/>
            <a:ext cx="1794920" cy="2673285"/>
          </a:xfrm>
          <a:prstGeom prst="rect">
            <a:avLst/>
          </a:prstGeom>
        </p:spPr>
      </p:pic>
      <p:pic>
        <p:nvPicPr>
          <p:cNvPr id="9" name="Afbeelding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1803" y="1779257"/>
            <a:ext cx="1798362" cy="3409880"/>
          </a:xfrm>
          <a:prstGeom prst="rect">
            <a:avLst/>
          </a:prstGeom>
        </p:spPr>
      </p:pic>
      <p:pic>
        <p:nvPicPr>
          <p:cNvPr id="10" name="Afbeelding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044" y="1879784"/>
            <a:ext cx="2245253" cy="3309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463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Tijdelijke aanduiding voor inhoud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73148" y="418135"/>
            <a:ext cx="6161340" cy="3465754"/>
          </a:xfrm>
        </p:spPr>
      </p:pic>
      <p:pic>
        <p:nvPicPr>
          <p:cNvPr id="5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185" y="149740"/>
            <a:ext cx="5635487" cy="316996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55" y="3319702"/>
            <a:ext cx="3638270" cy="270294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9425" y="3226029"/>
            <a:ext cx="3700976" cy="3152934"/>
          </a:xfrm>
          <a:prstGeom prst="rect">
            <a:avLst/>
          </a:prstGeom>
        </p:spPr>
      </p:pic>
      <p:pic>
        <p:nvPicPr>
          <p:cNvPr id="9" name="Afbeelding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7004196" y="2403639"/>
            <a:ext cx="5187804" cy="518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319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497" y="-200025"/>
            <a:ext cx="12464497" cy="7058025"/>
          </a:xfrm>
        </p:spPr>
      </p:pic>
    </p:spTree>
    <p:extLst>
      <p:ext uri="{BB962C8B-B14F-4D97-AF65-F5344CB8AC3E}">
        <p14:creationId xmlns:p14="http://schemas.microsoft.com/office/powerpoint/2010/main" val="1363447771"/>
      </p:ext>
    </p:extLst>
  </p:cSld>
  <p:clrMapOvr>
    <a:masterClrMapping/>
  </p:clrMapOvr>
</p:sld>
</file>

<file path=ppt/theme/theme1.xml><?xml version="1.0" encoding="utf-8"?>
<a:theme xmlns:a="http://schemas.openxmlformats.org/drawingml/2006/main" name="Condensspoor">
  <a:themeElements>
    <a:clrScheme name="Rood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Condensspoor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ndensspoor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TM04033937[[fn=Condensspoor]]</Template>
  <TotalTime>1562</TotalTime>
  <Words>13</Words>
  <Application>Microsoft Office PowerPoint</Application>
  <PresentationFormat>Widescreen</PresentationFormat>
  <Paragraphs>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Need for Font</vt:lpstr>
      <vt:lpstr>Condensspoor</vt:lpstr>
      <vt:lpstr>Resist the virus</vt:lpstr>
      <vt:lpstr>PowerPoint Presentation</vt:lpstr>
      <vt:lpstr>PowerPoint Presentation</vt:lpstr>
      <vt:lpstr>PowerPoint Presentation</vt:lpstr>
      <vt:lpstr>Feedback</vt:lpstr>
      <vt:lpstr>Player feedback </vt:lpstr>
      <vt:lpstr>Enemy feedback</vt:lpstr>
      <vt:lpstr>PowerPoint Presentation</vt:lpstr>
      <vt:lpstr>PowerPoint Presentation</vt:lpstr>
      <vt:lpstr>PowerPoint Presentation</vt:lpstr>
      <vt:lpstr>PowerPoint Presentation</vt:lpstr>
      <vt:lpstr>game</vt:lpstr>
      <vt:lpstr>Game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Resist the virus</dc:title>
  <dc:creator>Melissa Elgersma</dc:creator>
  <cp:lastModifiedBy>Jason Plaate</cp:lastModifiedBy>
  <cp:revision>16</cp:revision>
  <dcterms:created xsi:type="dcterms:W3CDTF">2016-06-17T06:44:27Z</dcterms:created>
  <dcterms:modified xsi:type="dcterms:W3CDTF">2016-06-21T09:32:24Z</dcterms:modified>
</cp:coreProperties>
</file>

<file path=docProps/thumbnail.jpeg>
</file>